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6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40"/>
    <p:restoredTop sz="94641"/>
  </p:normalViewPr>
  <p:slideViewPr>
    <p:cSldViewPr snapToGrid="0" snapToObjects="1">
      <p:cViewPr varScale="1">
        <p:scale>
          <a:sx n="135" d="100"/>
          <a:sy n="135" d="100"/>
        </p:scale>
        <p:origin x="-2936" y="-11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E0-B44C-9B4C-A887-C9ADC885DC9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5A4-56E3-834E-BE1E-1A42C99F8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E0-B44C-9B4C-A887-C9ADC885DC9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5A4-56E3-834E-BE1E-1A42C99F8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E0-B44C-9B4C-A887-C9ADC885DC9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5A4-56E3-834E-BE1E-1A42C99F8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E0-B44C-9B4C-A887-C9ADC885DC9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5A4-56E3-834E-BE1E-1A42C99F8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E0-B44C-9B4C-A887-C9ADC885DC9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5A4-56E3-834E-BE1E-1A42C99F8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E0-B44C-9B4C-A887-C9ADC885DC9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5A4-56E3-834E-BE1E-1A42C99F8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E0-B44C-9B4C-A887-C9ADC885DC9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5A4-56E3-834E-BE1E-1A42C99F8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E0-B44C-9B4C-A887-C9ADC885DC9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5A4-56E3-834E-BE1E-1A42C99F8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E0-B44C-9B4C-A887-C9ADC885DC9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5A4-56E3-834E-BE1E-1A42C99F8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E0-B44C-9B4C-A887-C9ADC885DC9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5A4-56E3-834E-BE1E-1A42C99F8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476E0-B44C-9B4C-A887-C9ADC885DC96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DF5A4-56E3-834E-BE1E-1A42C99F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7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2075" y="5146489"/>
            <a:ext cx="3465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ea typeface="Arial Hebrew" charset="-79"/>
                <a:cs typeface="Arial"/>
              </a:rPr>
              <a:t>###-###-####</a:t>
            </a:r>
            <a:endParaRPr lang="en-US" dirty="0">
              <a:latin typeface="Arial"/>
              <a:ea typeface="Arial Hebrew" charset="-79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2075" y="5796194"/>
            <a:ext cx="3898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ea typeface="Arial Hebrew" charset="-79"/>
                <a:cs typeface="Arial"/>
              </a:rPr>
              <a:t>Local info here</a:t>
            </a:r>
            <a:endParaRPr lang="en-US" dirty="0">
              <a:latin typeface="Arial"/>
              <a:ea typeface="Arial Hebrew" charset="-79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5211" y="4496784"/>
            <a:ext cx="3465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ea typeface="Arial Hebrew" charset="-79"/>
                <a:cs typeface="Arial"/>
              </a:rPr>
              <a:t>Jane Doe</a:t>
            </a:r>
            <a:endParaRPr lang="en-US" dirty="0">
              <a:latin typeface="Arial"/>
              <a:ea typeface="Arial Hebrew" charset="-79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2075" y="3880768"/>
            <a:ext cx="3465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Arial"/>
                <a:ea typeface="Arial Hebrew" charset="-79"/>
                <a:cs typeface="Arial"/>
              </a:rPr>
              <a:t>123 Anywhere St. </a:t>
            </a:r>
            <a:endParaRPr lang="en-US" dirty="0">
              <a:latin typeface="Arial"/>
              <a:ea typeface="Arial Hebrew" charset="-79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22332" y="3264752"/>
            <a:ext cx="4286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ea typeface="Arial Hebrew" charset="-79"/>
                <a:cs typeface="Arial"/>
              </a:rPr>
              <a:t>Month, Day      12:00pm — 5:00pm </a:t>
            </a:r>
            <a:endParaRPr lang="en-US" dirty="0">
              <a:latin typeface="Arial"/>
              <a:ea typeface="Arial Hebrew" charset="-79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893" y="848811"/>
            <a:ext cx="1001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ea typeface="Arial Hebrew" charset="-79"/>
                <a:cs typeface="Arial"/>
              </a:rPr>
              <a:t>100,000</a:t>
            </a:r>
            <a:endParaRPr lang="en-US" sz="1600" dirty="0">
              <a:latin typeface="Arial"/>
              <a:ea typeface="Arial Hebrew" charset="-79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6884" y="1609207"/>
            <a:ext cx="1001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ea typeface="Arial Hebrew" charset="-79"/>
                <a:cs typeface="Arial"/>
              </a:rPr>
              <a:t>00,000</a:t>
            </a:r>
            <a:endParaRPr lang="en-US" sz="1600" dirty="0">
              <a:latin typeface="Arial"/>
              <a:ea typeface="Arial Hebrew" charset="-79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6884" y="3003084"/>
            <a:ext cx="1001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ea typeface="Arial Hebrew" charset="-79"/>
                <a:cs typeface="Arial"/>
              </a:rPr>
              <a:t>00,000</a:t>
            </a:r>
            <a:endParaRPr lang="en-US" sz="1600" dirty="0">
              <a:latin typeface="Arial"/>
              <a:ea typeface="Arial Hebrew" charset="-79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6884" y="4312118"/>
            <a:ext cx="1001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ea typeface="Arial Hebrew" charset="-79"/>
                <a:cs typeface="Arial"/>
              </a:rPr>
              <a:t>00,000</a:t>
            </a:r>
            <a:endParaRPr lang="en-US" sz="1600" dirty="0">
              <a:latin typeface="Arial"/>
              <a:ea typeface="Arial Hebrew" charset="-79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6884" y="5678905"/>
            <a:ext cx="1001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latin typeface="Arial"/>
                <a:ea typeface="Arial Hebrew" charset="-79"/>
                <a:cs typeface="Arial"/>
              </a:rPr>
              <a:t>00,000</a:t>
            </a:r>
            <a:endParaRPr lang="en-US" sz="1600" dirty="0">
              <a:latin typeface="Arial"/>
              <a:ea typeface="Arial Hebrew" charset="-79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6884" y="6959065"/>
            <a:ext cx="1001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latin typeface="Arial"/>
                <a:ea typeface="Arial Hebrew" charset="-79"/>
                <a:cs typeface="Arial"/>
              </a:rPr>
              <a:t>00,000</a:t>
            </a:r>
            <a:endParaRPr lang="en-US" sz="1600" dirty="0">
              <a:latin typeface="Arial"/>
              <a:ea typeface="Arial Hebrew" charset="-79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6884" y="8268101"/>
            <a:ext cx="1001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latin typeface="Arial"/>
                <a:ea typeface="Arial Hebrew" charset="-79"/>
                <a:cs typeface="Arial"/>
              </a:rPr>
              <a:t>00,000</a:t>
            </a:r>
            <a:endParaRPr lang="en-US" sz="1600" dirty="0">
              <a:latin typeface="Arial"/>
              <a:ea typeface="Arial Hebrew" charset="-79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6584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38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Yuni Moon</cp:lastModifiedBy>
  <cp:revision>4</cp:revision>
  <dcterms:created xsi:type="dcterms:W3CDTF">2016-11-11T14:33:25Z</dcterms:created>
  <dcterms:modified xsi:type="dcterms:W3CDTF">2016-12-09T16:10:09Z</dcterms:modified>
</cp:coreProperties>
</file>